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8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8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732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5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1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74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2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7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3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28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9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2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4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6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76A16-A071-490E-94DE-B5F7BA82BCC9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0131C2-B20F-49EF-9BF0-B3128FCBC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8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21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23" y="204716"/>
            <a:ext cx="4765185" cy="673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4843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99" y="259306"/>
            <a:ext cx="4929425" cy="6972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758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-1"/>
            <a:ext cx="5220322" cy="7383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36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40" y="232012"/>
            <a:ext cx="4699253" cy="6878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94239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68" y="-1"/>
            <a:ext cx="4673254" cy="700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2477134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34" y="0"/>
            <a:ext cx="4950138" cy="7001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914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07" y="95534"/>
            <a:ext cx="4853643" cy="6864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1758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000">
        <p14:glitter pattern="hexago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5249" y="492369"/>
            <a:ext cx="10775853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 А С И Б О  </a:t>
            </a:r>
          </a:p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А  В Н И М А Н И Е  !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80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</TotalTime>
  <Words>19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4</cp:revision>
  <dcterms:created xsi:type="dcterms:W3CDTF">2021-02-15T08:03:01Z</dcterms:created>
  <dcterms:modified xsi:type="dcterms:W3CDTF">2021-02-15T08:29:32Z</dcterms:modified>
</cp:coreProperties>
</file>